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Is7-g4y7Q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troski.rtvslo.si/r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sl-SI" sz="20000" dirty="0" smtClean="0">
                <a:solidFill>
                  <a:schemeClr val="tx2">
                    <a:lumMod val="50000"/>
                  </a:schemeClr>
                </a:solidFill>
              </a:rPr>
              <a:t>RADIO</a:t>
            </a:r>
            <a:endParaRPr lang="en-US" sz="20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IME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sz="3200" dirty="0" smtClean="0"/>
          </a:p>
          <a:p>
            <a:r>
              <a:rPr lang="sl-SI" sz="3200" dirty="0" smtClean="0"/>
              <a:t> RADIO &gt; lat. </a:t>
            </a:r>
            <a:r>
              <a:rPr lang="sl-SI" sz="3200" dirty="0" err="1"/>
              <a:t>r</a:t>
            </a:r>
            <a:r>
              <a:rPr lang="sl-SI" sz="3200" dirty="0" err="1" smtClean="0"/>
              <a:t>adius</a:t>
            </a:r>
            <a:r>
              <a:rPr lang="sl-SI" sz="3200" dirty="0" smtClean="0"/>
              <a:t> </a:t>
            </a:r>
            <a:r>
              <a:rPr lang="en-SI" sz="3200" dirty="0" smtClean="0"/>
              <a:t>–</a:t>
            </a:r>
            <a:r>
              <a:rPr lang="sl-SI" sz="3200" dirty="0" smtClean="0"/>
              <a:t> žarek</a:t>
            </a:r>
          </a:p>
          <a:p>
            <a:r>
              <a:rPr lang="sl-SI" sz="3200" dirty="0" smtClean="0"/>
              <a:t> Tehnologija</a:t>
            </a:r>
            <a:r>
              <a:rPr lang="sl-SI" sz="3200" dirty="0"/>
              <a:t>, ki omogoča prenos signalov s </a:t>
            </a:r>
            <a:r>
              <a:rPr lang="sl-SI" sz="3200" dirty="0" smtClean="0"/>
              <a:t>prilagajanjem elektromagnetnih </a:t>
            </a:r>
            <a:r>
              <a:rPr lang="sl-SI" sz="3200" dirty="0"/>
              <a:t>valov, ki imajo manjše frekvence kot svetloba.</a:t>
            </a:r>
            <a:endParaRPr lang="sl-SI" sz="3200" dirty="0" smtClean="0"/>
          </a:p>
        </p:txBody>
      </p:sp>
    </p:spTree>
    <p:extLst>
      <p:ext uri="{BB962C8B-B14F-4D97-AF65-F5344CB8AC3E}">
        <p14:creationId xmlns:p14="http://schemas.microsoft.com/office/powerpoint/2010/main" val="9241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tx2">
                    <a:lumMod val="50000"/>
                  </a:schemeClr>
                </a:solidFill>
              </a:rPr>
              <a:t>KRATKA ZGODOVINA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C6BB"/>
              </a:buClr>
            </a:pPr>
            <a:r>
              <a:rPr lang="sl-SI" sz="3000" dirty="0" smtClean="0">
                <a:solidFill>
                  <a:prstClr val="white"/>
                </a:solidFill>
              </a:rPr>
              <a:t> Razvoj </a:t>
            </a:r>
            <a:r>
              <a:rPr lang="sl-SI" sz="3000" dirty="0">
                <a:solidFill>
                  <a:prstClr val="white"/>
                </a:solidFill>
              </a:rPr>
              <a:t>ob koncu 1. svetovne </a:t>
            </a:r>
            <a:r>
              <a:rPr lang="sl-SI" sz="3000" dirty="0" smtClean="0">
                <a:solidFill>
                  <a:prstClr val="white"/>
                </a:solidFill>
              </a:rPr>
              <a:t>vojne.</a:t>
            </a:r>
            <a:endParaRPr lang="sl-SI" sz="3000" dirty="0">
              <a:solidFill>
                <a:prstClr val="white"/>
              </a:solidFill>
            </a:endParaRPr>
          </a:p>
          <a:p>
            <a:pPr>
              <a:buClr>
                <a:srgbClr val="00C6BB"/>
              </a:buClr>
            </a:pPr>
            <a:r>
              <a:rPr lang="sl-SI" sz="3000" dirty="0" smtClean="0">
                <a:solidFill>
                  <a:prstClr val="white"/>
                </a:solidFill>
              </a:rPr>
              <a:t> Tehnične </a:t>
            </a:r>
            <a:r>
              <a:rPr lang="sl-SI" sz="3000" dirty="0">
                <a:solidFill>
                  <a:prstClr val="white"/>
                </a:solidFill>
              </a:rPr>
              <a:t>osnove radia </a:t>
            </a:r>
            <a:r>
              <a:rPr lang="sl-SI" sz="3000" dirty="0" smtClean="0">
                <a:solidFill>
                  <a:prstClr val="white"/>
                </a:solidFill>
              </a:rPr>
              <a:t>je Nikola Tesla </a:t>
            </a:r>
            <a:r>
              <a:rPr lang="sl-SI" sz="3000" dirty="0">
                <a:solidFill>
                  <a:prstClr val="white"/>
                </a:solidFill>
              </a:rPr>
              <a:t>razvil in patentiral </a:t>
            </a:r>
            <a:r>
              <a:rPr lang="sl-SI" sz="3000" dirty="0" smtClean="0">
                <a:solidFill>
                  <a:prstClr val="white"/>
                </a:solidFill>
              </a:rPr>
              <a:t>že konec </a:t>
            </a:r>
            <a:r>
              <a:rPr lang="sl-SI" sz="3000" dirty="0">
                <a:solidFill>
                  <a:prstClr val="white"/>
                </a:solidFill>
              </a:rPr>
              <a:t>19. </a:t>
            </a:r>
            <a:r>
              <a:rPr lang="sl-SI" sz="3000" dirty="0" smtClean="0">
                <a:solidFill>
                  <a:prstClr val="white"/>
                </a:solidFill>
              </a:rPr>
              <a:t>stoletja.</a:t>
            </a:r>
          </a:p>
          <a:p>
            <a:pPr lvl="0">
              <a:buClr>
                <a:srgbClr val="00C6BB"/>
              </a:buClr>
            </a:pPr>
            <a:r>
              <a:rPr lang="sl-SI" sz="3000" dirty="0" smtClean="0">
                <a:solidFill>
                  <a:prstClr val="white"/>
                </a:solidFill>
              </a:rPr>
              <a:t> Radio postopoma </a:t>
            </a:r>
            <a:r>
              <a:rPr lang="sl-SI" sz="3000" dirty="0">
                <a:solidFill>
                  <a:prstClr val="white"/>
                </a:solidFill>
              </a:rPr>
              <a:t>postane močno ekonomsko in politično </a:t>
            </a:r>
            <a:r>
              <a:rPr lang="sl-SI" sz="3000" dirty="0" smtClean="0">
                <a:solidFill>
                  <a:prstClr val="white"/>
                </a:solidFill>
              </a:rPr>
              <a:t>sredstvo.</a:t>
            </a:r>
            <a:endParaRPr lang="en-US" sz="30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RADIJSKA IGRA</a:t>
            </a:r>
            <a:endParaRPr lang="sl-SI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3200" dirty="0" smtClean="0"/>
              <a:t> </a:t>
            </a:r>
            <a:r>
              <a:rPr lang="de-CH" sz="3200" dirty="0" err="1" smtClean="0"/>
              <a:t>Radijska</a:t>
            </a:r>
            <a:r>
              <a:rPr lang="de-CH" sz="3200" dirty="0" smtClean="0"/>
              <a:t> </a:t>
            </a:r>
            <a:r>
              <a:rPr lang="de-CH" sz="3200" dirty="0" err="1"/>
              <a:t>igra</a:t>
            </a:r>
            <a:r>
              <a:rPr lang="de-CH" sz="3200" dirty="0"/>
              <a:t> je </a:t>
            </a:r>
            <a:r>
              <a:rPr lang="de-CH" sz="3200" dirty="0" err="1"/>
              <a:t>dramatizirana</a:t>
            </a:r>
            <a:r>
              <a:rPr lang="de-CH" sz="3200" dirty="0"/>
              <a:t> </a:t>
            </a:r>
            <a:r>
              <a:rPr lang="de-CH" sz="3200" dirty="0" err="1"/>
              <a:t>zvočna</a:t>
            </a:r>
            <a:r>
              <a:rPr lang="de-CH" sz="3200" dirty="0"/>
              <a:t> </a:t>
            </a:r>
            <a:r>
              <a:rPr lang="de-CH" sz="3200" dirty="0" err="1"/>
              <a:t>predstava</a:t>
            </a:r>
            <a:r>
              <a:rPr lang="de-CH" sz="3200" dirty="0"/>
              <a:t>, </a:t>
            </a:r>
            <a:r>
              <a:rPr lang="de-CH" sz="3200" dirty="0" err="1"/>
              <a:t>ki</a:t>
            </a:r>
            <a:r>
              <a:rPr lang="de-CH" sz="3200" dirty="0"/>
              <a:t> je </a:t>
            </a:r>
            <a:r>
              <a:rPr lang="de-CH" sz="3200" dirty="0" err="1"/>
              <a:t>predvajana</a:t>
            </a:r>
            <a:r>
              <a:rPr lang="de-CH" sz="3200" dirty="0"/>
              <a:t> v </a:t>
            </a:r>
            <a:r>
              <a:rPr lang="de-CH" sz="3200" dirty="0" err="1"/>
              <a:t>okviru</a:t>
            </a:r>
            <a:r>
              <a:rPr lang="de-CH" sz="3200" dirty="0"/>
              <a:t> </a:t>
            </a:r>
            <a:r>
              <a:rPr lang="de-CH" sz="3200" dirty="0" err="1"/>
              <a:t>radijskih</a:t>
            </a:r>
            <a:r>
              <a:rPr lang="de-CH" sz="3200" dirty="0"/>
              <a:t> </a:t>
            </a:r>
            <a:r>
              <a:rPr lang="de-CH" sz="3200" dirty="0" err="1"/>
              <a:t>programov</a:t>
            </a:r>
            <a:r>
              <a:rPr lang="de-CH" sz="3200" dirty="0"/>
              <a:t> </a:t>
            </a:r>
            <a:r>
              <a:rPr lang="de-CH" sz="3200" dirty="0" err="1"/>
              <a:t>ali</a:t>
            </a:r>
            <a:r>
              <a:rPr lang="de-CH" sz="3200" dirty="0"/>
              <a:t> </a:t>
            </a:r>
            <a:r>
              <a:rPr lang="de-CH" sz="3200" dirty="0" err="1"/>
              <a:t>izdana</a:t>
            </a:r>
            <a:r>
              <a:rPr lang="de-CH" sz="3200" dirty="0"/>
              <a:t> na </a:t>
            </a:r>
            <a:r>
              <a:rPr lang="de-CH" sz="3200" dirty="0" err="1"/>
              <a:t>nosilcih</a:t>
            </a:r>
            <a:r>
              <a:rPr lang="de-CH" sz="3200" dirty="0"/>
              <a:t> </a:t>
            </a:r>
            <a:r>
              <a:rPr lang="de-CH" sz="3200" dirty="0" err="1"/>
              <a:t>zvoka</a:t>
            </a:r>
            <a:r>
              <a:rPr lang="de-CH" sz="3200" dirty="0"/>
              <a:t>, </a:t>
            </a:r>
            <a:r>
              <a:rPr lang="de-CH" sz="3200" dirty="0" err="1"/>
              <a:t>kot</a:t>
            </a:r>
            <a:r>
              <a:rPr lang="de-CH" sz="3200" dirty="0"/>
              <a:t> </a:t>
            </a:r>
            <a:r>
              <a:rPr lang="de-CH" sz="3200" dirty="0" err="1"/>
              <a:t>npr</a:t>
            </a:r>
            <a:r>
              <a:rPr lang="de-CH" sz="3200" dirty="0"/>
              <a:t>. na </a:t>
            </a:r>
            <a:r>
              <a:rPr lang="de-CH" sz="3200" dirty="0" err="1"/>
              <a:t>zgoščenki</a:t>
            </a:r>
            <a:r>
              <a:rPr lang="de-CH" sz="3200" dirty="0"/>
              <a:t>. </a:t>
            </a:r>
            <a:r>
              <a:rPr lang="de-CH" sz="3200" dirty="0" err="1"/>
              <a:t>Zasnovana</a:t>
            </a:r>
            <a:r>
              <a:rPr lang="de-CH" sz="3200" dirty="0"/>
              <a:t> je na </a:t>
            </a:r>
            <a:r>
              <a:rPr lang="de-CH" sz="3200" dirty="0" err="1"/>
              <a:t>govornih</a:t>
            </a:r>
            <a:r>
              <a:rPr lang="de-CH" sz="3200" dirty="0"/>
              <a:t> </a:t>
            </a:r>
            <a:r>
              <a:rPr lang="de-CH" sz="3200" dirty="0" err="1"/>
              <a:t>dialogih</a:t>
            </a:r>
            <a:r>
              <a:rPr lang="de-CH" sz="3200" dirty="0"/>
              <a:t>, </a:t>
            </a:r>
            <a:r>
              <a:rPr lang="de-CH" sz="3200" dirty="0" err="1"/>
              <a:t>glasbeni</a:t>
            </a:r>
            <a:r>
              <a:rPr lang="de-CH" sz="3200" dirty="0"/>
              <a:t> </a:t>
            </a:r>
            <a:r>
              <a:rPr lang="de-CH" sz="3200" dirty="0" err="1"/>
              <a:t>opremi</a:t>
            </a:r>
            <a:r>
              <a:rPr lang="de-CH" sz="3200" dirty="0"/>
              <a:t> in </a:t>
            </a:r>
            <a:r>
              <a:rPr lang="de-CH" sz="3200" dirty="0" err="1"/>
              <a:t>zvočnih</a:t>
            </a:r>
            <a:r>
              <a:rPr lang="de-CH" sz="3200" dirty="0"/>
              <a:t> </a:t>
            </a:r>
            <a:r>
              <a:rPr lang="de-CH" sz="3200" dirty="0" err="1"/>
              <a:t>učinkih</a:t>
            </a:r>
            <a:r>
              <a:rPr lang="de-CH" sz="3200" dirty="0" smtClean="0"/>
              <a:t>.</a:t>
            </a:r>
            <a:endParaRPr lang="sl-SI" sz="3200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11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bg2"/>
                </a:solidFill>
              </a:rPr>
              <a:t>Kaj smo brali in poslušali?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 Frane Puntar: A (berilo, str. 180)</a:t>
            </a:r>
          </a:p>
          <a:p>
            <a:r>
              <a:rPr lang="sl-SI" sz="3200" dirty="0"/>
              <a:t> </a:t>
            </a:r>
            <a:r>
              <a:rPr lang="sl-SI" sz="3200" dirty="0" smtClean="0"/>
              <a:t>Povezava do radijske igre A, če jo želiš ponovno poslušati:</a:t>
            </a:r>
          </a:p>
          <a:p>
            <a:pPr marL="0" indent="0">
              <a:buNone/>
            </a:pPr>
            <a:r>
              <a:rPr lang="sl-SI" sz="3200" dirty="0"/>
              <a:t> </a:t>
            </a:r>
            <a:r>
              <a:rPr lang="sl-SI" sz="3200" dirty="0" smtClean="0"/>
              <a:t>   </a:t>
            </a:r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www.youtube.com/watch?v=2Is7-g4y7Q8</a:t>
            </a:r>
            <a:r>
              <a:rPr lang="sl-SI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bg2"/>
                </a:solidFill>
              </a:rPr>
              <a:t>ZANIMIVOST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39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30. </a:t>
            </a:r>
            <a:r>
              <a:rPr lang="en-US" sz="3200" dirty="0" err="1"/>
              <a:t>oktobra</a:t>
            </a:r>
            <a:r>
              <a:rPr lang="en-US" sz="3200" dirty="0"/>
              <a:t> </a:t>
            </a:r>
            <a:r>
              <a:rPr lang="en-US" sz="3200" dirty="0" err="1"/>
              <a:t>leta</a:t>
            </a:r>
            <a:r>
              <a:rPr lang="en-US" sz="3200" dirty="0"/>
              <a:t> 1938 – je </a:t>
            </a:r>
            <a:r>
              <a:rPr lang="en-US" sz="3200" dirty="0" err="1"/>
              <a:t>newyorška</a:t>
            </a:r>
            <a:r>
              <a:rPr lang="en-US" sz="3200" dirty="0"/>
              <a:t> </a:t>
            </a:r>
            <a:r>
              <a:rPr lang="en-US" sz="3200" dirty="0" err="1"/>
              <a:t>radijska</a:t>
            </a:r>
            <a:r>
              <a:rPr lang="en-US" sz="3200" dirty="0"/>
              <a:t> </a:t>
            </a:r>
            <a:r>
              <a:rPr lang="en-US" sz="3200" dirty="0" err="1"/>
              <a:t>postaja</a:t>
            </a:r>
            <a:r>
              <a:rPr lang="en-US" sz="3200" dirty="0"/>
              <a:t> CBS </a:t>
            </a:r>
            <a:r>
              <a:rPr lang="en-US" sz="3200" dirty="0" err="1"/>
              <a:t>nenadoma</a:t>
            </a:r>
            <a:r>
              <a:rPr lang="en-US" sz="3200" dirty="0"/>
              <a:t> </a:t>
            </a:r>
            <a:r>
              <a:rPr lang="en-US" sz="3200" dirty="0" err="1"/>
              <a:t>prekinila</a:t>
            </a:r>
            <a:r>
              <a:rPr lang="en-US" sz="3200" dirty="0"/>
              <a:t> </a:t>
            </a:r>
            <a:r>
              <a:rPr lang="en-US" sz="3200" dirty="0" err="1"/>
              <a:t>predvajanje</a:t>
            </a:r>
            <a:r>
              <a:rPr lang="en-US" sz="3200" dirty="0"/>
              <a:t> in </a:t>
            </a:r>
            <a:r>
              <a:rPr lang="en-US" sz="3200" dirty="0" err="1"/>
              <a:t>oglasil</a:t>
            </a:r>
            <a:r>
              <a:rPr lang="en-US" sz="3200" dirty="0"/>
              <a:t> se je </a:t>
            </a:r>
            <a:r>
              <a:rPr lang="en-US" sz="3200" dirty="0" err="1"/>
              <a:t>napovedovalec</a:t>
            </a:r>
            <a:r>
              <a:rPr lang="en-US" sz="3200" dirty="0" smtClean="0"/>
              <a:t>:</a:t>
            </a:r>
            <a:endParaRPr lang="sl-SI" sz="3200" dirty="0" smtClean="0"/>
          </a:p>
          <a:p>
            <a:pPr marL="0" indent="0">
              <a:buNone/>
            </a:pP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Prekinjamo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oddajo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zaradi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objave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posebnega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poslovnega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združenja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za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sprejemanje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in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oddajanje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novic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Na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observatoriju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v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Chicagu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so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dvajset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minut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pred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osmo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na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planetu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Mars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opazili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več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močnih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eksplozij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plina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v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pravilnih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presledkih</a:t>
            </a: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…”</a:t>
            </a:r>
          </a:p>
        </p:txBody>
      </p:sp>
    </p:spTree>
    <p:extLst>
      <p:ext uri="{BB962C8B-B14F-4D97-AF65-F5344CB8AC3E}">
        <p14:creationId xmlns:p14="http://schemas.microsoft.com/office/powerpoint/2010/main" val="31822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bg2"/>
                </a:solidFill>
              </a:rPr>
              <a:t>NAPAD IZ VESOLJA?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Tako</a:t>
            </a:r>
            <a:r>
              <a:rPr lang="en-US" sz="3200" dirty="0"/>
              <a:t> se je </a:t>
            </a:r>
            <a:r>
              <a:rPr lang="en-US" sz="3200" dirty="0" err="1"/>
              <a:t>začela</a:t>
            </a:r>
            <a:r>
              <a:rPr lang="en-US" sz="3200" dirty="0"/>
              <a:t> </a:t>
            </a:r>
            <a:r>
              <a:rPr lang="en-US" sz="3200" dirty="0" err="1"/>
              <a:t>radijska</a:t>
            </a:r>
            <a:r>
              <a:rPr lang="en-US" sz="3200" dirty="0"/>
              <a:t> </a:t>
            </a:r>
            <a:r>
              <a:rPr lang="en-US" sz="3200" dirty="0" err="1"/>
              <a:t>igra</a:t>
            </a:r>
            <a:r>
              <a:rPr lang="en-US" sz="3200" dirty="0"/>
              <a:t> </a:t>
            </a:r>
            <a:r>
              <a:rPr lang="en-US" sz="3200" dirty="0" err="1"/>
              <a:t>Vojna</a:t>
            </a:r>
            <a:r>
              <a:rPr lang="en-US" sz="3200" dirty="0"/>
              <a:t> </a:t>
            </a:r>
            <a:r>
              <a:rPr lang="en-US" sz="3200" dirty="0" err="1"/>
              <a:t>svetov</a:t>
            </a:r>
            <a:r>
              <a:rPr lang="en-US" sz="3200" dirty="0"/>
              <a:t>, </a:t>
            </a:r>
            <a:r>
              <a:rPr lang="en-US" sz="3200" dirty="0" err="1"/>
              <a:t>ki</a:t>
            </a:r>
            <a:r>
              <a:rPr lang="en-US" sz="3200" dirty="0"/>
              <a:t> je </a:t>
            </a:r>
            <a:r>
              <a:rPr lang="en-US" sz="3200" dirty="0" err="1"/>
              <a:t>nastala</a:t>
            </a:r>
            <a:r>
              <a:rPr lang="en-US" sz="3200" dirty="0"/>
              <a:t> </a:t>
            </a: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istoimenskem</a:t>
            </a:r>
            <a:r>
              <a:rPr lang="en-US" sz="3200" dirty="0"/>
              <a:t> </a:t>
            </a:r>
            <a:r>
              <a:rPr lang="en-US" sz="3200" dirty="0" err="1"/>
              <a:t>znanstveno-fantastičnem</a:t>
            </a:r>
            <a:r>
              <a:rPr lang="en-US" sz="3200" dirty="0"/>
              <a:t> </a:t>
            </a:r>
            <a:r>
              <a:rPr lang="en-US" sz="3200" dirty="0" err="1"/>
              <a:t>romanu</a:t>
            </a:r>
            <a:r>
              <a:rPr lang="en-US" sz="3200" dirty="0"/>
              <a:t>. </a:t>
            </a:r>
            <a:r>
              <a:rPr lang="en-US" sz="3200" dirty="0" err="1"/>
              <a:t>Napisal</a:t>
            </a:r>
            <a:r>
              <a:rPr lang="en-US" sz="3200" dirty="0"/>
              <a:t> </a:t>
            </a:r>
            <a:r>
              <a:rPr lang="en-US" sz="3200" dirty="0" err="1"/>
              <a:t>ga</a:t>
            </a:r>
            <a:r>
              <a:rPr lang="en-US" sz="3200" dirty="0"/>
              <a:t> je </a:t>
            </a:r>
            <a:r>
              <a:rPr lang="en-US" sz="3200" dirty="0" err="1"/>
              <a:t>angleški</a:t>
            </a:r>
            <a:r>
              <a:rPr lang="en-US" sz="3200" dirty="0"/>
              <a:t> </a:t>
            </a:r>
            <a:r>
              <a:rPr lang="en-US" sz="3200" dirty="0" err="1"/>
              <a:t>pisatelj</a:t>
            </a:r>
            <a:r>
              <a:rPr lang="en-US" sz="3200" dirty="0"/>
              <a:t> Herbert George Wells, </a:t>
            </a:r>
            <a:r>
              <a:rPr lang="en-US" sz="3200" dirty="0" err="1"/>
              <a:t>za</a:t>
            </a:r>
            <a:r>
              <a:rPr lang="en-US" sz="3200" dirty="0"/>
              <a:t> radio pa </a:t>
            </a:r>
            <a:r>
              <a:rPr lang="en-US" sz="3200" dirty="0" err="1"/>
              <a:t>ga</a:t>
            </a:r>
            <a:r>
              <a:rPr lang="en-US" sz="3200" dirty="0"/>
              <a:t> je </a:t>
            </a:r>
            <a:r>
              <a:rPr lang="en-US" sz="3200" dirty="0" err="1"/>
              <a:t>priredil</a:t>
            </a:r>
            <a:r>
              <a:rPr lang="en-US" sz="3200" dirty="0"/>
              <a:t> in </a:t>
            </a:r>
            <a:r>
              <a:rPr lang="en-US" sz="3200" dirty="0" err="1"/>
              <a:t>igro</a:t>
            </a:r>
            <a:r>
              <a:rPr lang="en-US" sz="3200" dirty="0"/>
              <a:t> </a:t>
            </a:r>
            <a:r>
              <a:rPr lang="en-US" sz="3200" dirty="0" err="1"/>
              <a:t>režiral</a:t>
            </a:r>
            <a:r>
              <a:rPr lang="en-US" sz="3200" dirty="0"/>
              <a:t> </a:t>
            </a:r>
            <a:r>
              <a:rPr lang="en-US" sz="3200" dirty="0" err="1"/>
              <a:t>mladi</a:t>
            </a:r>
            <a:r>
              <a:rPr lang="en-US" sz="3200" dirty="0"/>
              <a:t>, </a:t>
            </a:r>
            <a:r>
              <a:rPr lang="en-US" sz="3200" dirty="0" err="1"/>
              <a:t>takrat</a:t>
            </a:r>
            <a:r>
              <a:rPr lang="en-US" sz="3200" dirty="0"/>
              <a:t> 23-letni Orson Welles. </a:t>
            </a:r>
            <a:r>
              <a:rPr lang="en-US" sz="3200" dirty="0" err="1"/>
              <a:t>Aktualizirana</a:t>
            </a:r>
            <a:r>
              <a:rPr lang="en-US" sz="3200" dirty="0"/>
              <a:t> </a:t>
            </a:r>
            <a:r>
              <a:rPr lang="en-US" sz="3200" dirty="0" err="1"/>
              <a:t>igra</a:t>
            </a:r>
            <a:r>
              <a:rPr lang="en-US" sz="3200" dirty="0"/>
              <a:t> je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tako</a:t>
            </a:r>
            <a:r>
              <a:rPr lang="en-US" sz="3200" dirty="0"/>
              <a:t> </a:t>
            </a:r>
            <a:r>
              <a:rPr lang="en-US" sz="3200" dirty="0" err="1"/>
              <a:t>prepričljiva</a:t>
            </a:r>
            <a:r>
              <a:rPr lang="en-US" sz="3200" dirty="0"/>
              <a:t>, da so </a:t>
            </a:r>
            <a:r>
              <a:rPr lang="en-US" sz="3200" dirty="0" err="1"/>
              <a:t>številni</a:t>
            </a:r>
            <a:r>
              <a:rPr lang="en-US" sz="3200" dirty="0"/>
              <a:t> </a:t>
            </a:r>
            <a:r>
              <a:rPr lang="en-US" sz="3200" dirty="0" err="1"/>
              <a:t>poslušalci</a:t>
            </a:r>
            <a:r>
              <a:rPr lang="en-US" sz="3200" dirty="0"/>
              <a:t> </a:t>
            </a:r>
            <a:r>
              <a:rPr lang="en-US" sz="3200" dirty="0" err="1"/>
              <a:t>verjeli</a:t>
            </a:r>
            <a:r>
              <a:rPr lang="en-US" sz="3200" dirty="0"/>
              <a:t>, da planet res </a:t>
            </a:r>
            <a:r>
              <a:rPr lang="en-US" sz="3200" dirty="0" err="1"/>
              <a:t>napadajo</a:t>
            </a:r>
            <a:r>
              <a:rPr lang="en-US" sz="3200" dirty="0"/>
              <a:t> </a:t>
            </a:r>
            <a:r>
              <a:rPr lang="en-US" sz="3200" dirty="0" err="1"/>
              <a:t>bitja</a:t>
            </a:r>
            <a:r>
              <a:rPr lang="en-US" sz="3200" dirty="0"/>
              <a:t> </a:t>
            </a:r>
            <a:r>
              <a:rPr lang="en-US" sz="3200" dirty="0" err="1"/>
              <a:t>iz</a:t>
            </a:r>
            <a:r>
              <a:rPr lang="en-US" sz="3200" dirty="0"/>
              <a:t> </a:t>
            </a:r>
            <a:r>
              <a:rPr lang="en-US" sz="3200" dirty="0" err="1"/>
              <a:t>vesolja</a:t>
            </a:r>
            <a:r>
              <a:rPr lang="en-US" sz="3200" dirty="0"/>
              <a:t>, </a:t>
            </a:r>
            <a:r>
              <a:rPr lang="en-US" sz="3200" dirty="0" err="1"/>
              <a:t>kar</a:t>
            </a:r>
            <a:r>
              <a:rPr lang="en-US" sz="3200" dirty="0"/>
              <a:t> je </a:t>
            </a:r>
            <a:r>
              <a:rPr lang="en-US" sz="3200" dirty="0" err="1"/>
              <a:t>sprožilo</a:t>
            </a:r>
            <a:r>
              <a:rPr lang="en-US" sz="3200" dirty="0"/>
              <a:t> </a:t>
            </a:r>
            <a:r>
              <a:rPr lang="en-US" sz="3200" dirty="0" err="1"/>
              <a:t>množično</a:t>
            </a:r>
            <a:r>
              <a:rPr lang="en-US" sz="3200" dirty="0"/>
              <a:t> </a:t>
            </a:r>
            <a:r>
              <a:rPr lang="en-US" sz="3200" dirty="0" err="1"/>
              <a:t>paniko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8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bg2"/>
                </a:solidFill>
              </a:rPr>
              <a:t>RADIJSKE IGRE ZA OTROKE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Če bi rad/-a poslušal/-a še kakšno radijsko igro, obišči spodaj navedeno spletno stran.</a:t>
            </a:r>
          </a:p>
          <a:p>
            <a:pPr marL="0" indent="0">
              <a:buNone/>
            </a:pPr>
            <a:endParaRPr lang="sl-SI" sz="3200" dirty="0"/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https://otroski.rtvslo.si/rio/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19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vedljivo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TM03457503[[fn=Navedljivo]]</Template>
  <TotalTime>87</TotalTime>
  <Words>298</Words>
  <Application>Microsoft Office PowerPoint</Application>
  <PresentationFormat>Širokozaslonsko</PresentationFormat>
  <Paragraphs>24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Navedljivo</vt:lpstr>
      <vt:lpstr>RADIO</vt:lpstr>
      <vt:lpstr>IME</vt:lpstr>
      <vt:lpstr>KRATKA ZGODOVINA</vt:lpstr>
      <vt:lpstr>RADIJSKA IGRA</vt:lpstr>
      <vt:lpstr>Kaj smo brali in poslušali?</vt:lpstr>
      <vt:lpstr>ZANIMIVOST</vt:lpstr>
      <vt:lpstr>NAPAD IZ VESOLJA?</vt:lpstr>
      <vt:lpstr>RADIJSKE IGRE ZA OTROKE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</dc:title>
  <dc:creator>Marques Fabio</dc:creator>
  <cp:lastModifiedBy>Marques Fabio</cp:lastModifiedBy>
  <cp:revision>10</cp:revision>
  <dcterms:created xsi:type="dcterms:W3CDTF">2019-09-24T17:04:28Z</dcterms:created>
  <dcterms:modified xsi:type="dcterms:W3CDTF">2020-04-09T09:15:52Z</dcterms:modified>
</cp:coreProperties>
</file>