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VZAGLJtj5RU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zCVSZU9jXy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ŽIVIJO! DANES TE ČAKAJO GLASBENE UGANKE.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734204" cy="1355435"/>
          </a:xfrm>
        </p:spPr>
        <p:txBody>
          <a:bodyPr>
            <a:normAutofit/>
          </a:bodyPr>
          <a:lstStyle/>
          <a:p>
            <a:r>
              <a:rPr lang="sl-SI" dirty="0"/>
              <a:t>POSLUŠAJ RAZLIČNE POSNETKE.</a:t>
            </a:r>
            <a:br>
              <a:rPr lang="sl-SI" dirty="0"/>
            </a:br>
            <a:r>
              <a:rPr lang="sl-SI" dirty="0"/>
              <a:t>ČRKO PRAVILNE TRDITVE NAPIŠI NA LIST.</a:t>
            </a:r>
            <a:br>
              <a:rPr lang="sl-SI" dirty="0"/>
            </a:br>
            <a:r>
              <a:rPr lang="sl-SI" dirty="0"/>
              <a:t>IZPISANE ČRKE TI BODO DALE SPOROČILO.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6351" y="836633"/>
            <a:ext cx="9569335" cy="1293028"/>
          </a:xfrm>
        </p:spPr>
        <p:txBody>
          <a:bodyPr/>
          <a:lstStyle/>
          <a:p>
            <a:r>
              <a:rPr lang="sl-SI" dirty="0"/>
              <a:t>ZVOK KATEREGA INSTRUMETA SLIŠIŠ?</a:t>
            </a:r>
            <a:br>
              <a:rPr lang="sl-SI" dirty="0"/>
            </a:br>
            <a:r>
              <a:rPr lang="sl-SI" dirty="0"/>
              <a:t>Po vrsti zapisuj črke.</a:t>
            </a:r>
          </a:p>
        </p:txBody>
      </p:sp>
      <p:pic>
        <p:nvPicPr>
          <p:cNvPr id="4" name="Označba mesta vsebine 3" descr="Povezana slika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51" y="4429944"/>
            <a:ext cx="1389891" cy="167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 bwMode="auto">
          <a:xfrm>
            <a:off x="5107912" y="2629618"/>
            <a:ext cx="1724660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Povezana slik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4000" r="25600" b="9200"/>
          <a:stretch/>
        </p:blipFill>
        <p:spPr bwMode="auto">
          <a:xfrm rot="16200000">
            <a:off x="8802925" y="4717908"/>
            <a:ext cx="969010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9"/>
          <a:stretch/>
        </p:blipFill>
        <p:spPr>
          <a:xfrm>
            <a:off x="7373199" y="2385245"/>
            <a:ext cx="1505210" cy="16954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4" y="2307365"/>
            <a:ext cx="2032000" cy="153670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8096718" y="3101509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917477" y="3075715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091150" y="5018242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59135" y="2908034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8021193" y="5413970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4339789" y="5268145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41" y="4595897"/>
            <a:ext cx="1861428" cy="186142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2100" y="3315418"/>
            <a:ext cx="1219200" cy="952500"/>
          </a:xfrm>
          <a:prstGeom prst="rect">
            <a:avLst/>
          </a:prstGeom>
        </p:spPr>
      </p:pic>
      <p:sp>
        <p:nvSpPr>
          <p:cNvPr id="21" name="Pravokotnik 20"/>
          <p:cNvSpPr/>
          <p:nvPr/>
        </p:nvSpPr>
        <p:spPr>
          <a:xfrm>
            <a:off x="10497067" y="2696085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2" name="Zvok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KLIKNI NA INSTRUMENT IN POSLUŠAJ POSNETKA.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81217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ZAPIŠI ČRKO TISTEGA INSTRUMENTA, KI IGRA NIŽJE TONE.</a:t>
            </a:r>
          </a:p>
        </p:txBody>
      </p:sp>
      <p:pic>
        <p:nvPicPr>
          <p:cNvPr id="4" name="Slika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157972"/>
            <a:ext cx="3208714" cy="2544410"/>
          </a:xfrm>
          <a:prstGeom prst="rect">
            <a:avLst/>
          </a:prstGeom>
        </p:spPr>
      </p:pic>
      <p:pic>
        <p:nvPicPr>
          <p:cNvPr id="5" name="Slika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57" y="2718262"/>
            <a:ext cx="2076877" cy="368991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487647" y="3054064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124129" y="2804770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KATERO PESMICO IGRAM?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61" y="2657116"/>
            <a:ext cx="3288084" cy="27435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237" y="2893069"/>
            <a:ext cx="3276010" cy="23357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314" y="3287331"/>
            <a:ext cx="2333951" cy="1838582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660314" y="5380076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5113912" y="5420617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9060995" y="5420617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3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 katerim instrumentom sem igrala kratke tone?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834761" y="4739116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315322" y="4739116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9"/>
          <a:stretch/>
        </p:blipFill>
        <p:spPr>
          <a:xfrm>
            <a:off x="2992391" y="2950511"/>
            <a:ext cx="1505210" cy="1695450"/>
          </a:xfrm>
          <a:prstGeom prst="rect">
            <a:avLst/>
          </a:prstGeom>
        </p:spPr>
      </p:pic>
      <p:pic>
        <p:nvPicPr>
          <p:cNvPr id="8" name="Označba mesta vsebine 3" descr="Povezana slika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66" y="2969558"/>
            <a:ext cx="1389891" cy="167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78728" y="764373"/>
            <a:ext cx="8610600" cy="1829198"/>
          </a:xfrm>
        </p:spPr>
        <p:txBody>
          <a:bodyPr>
            <a:normAutofit fontScale="90000"/>
          </a:bodyPr>
          <a:lstStyle/>
          <a:p>
            <a:r>
              <a:rPr lang="sl-SI" dirty="0"/>
              <a:t>Dva enaka kozarca napolni z vodo </a:t>
            </a:r>
            <a:r>
              <a:rPr lang="sl-SI" sz="1600" dirty="0"/>
              <a:t>(glej sliko spodaj). </a:t>
            </a:r>
            <a:r>
              <a:rPr lang="sl-SI" dirty="0"/>
              <a:t>Nato z žličko narahlo udarjaj po kozarcih. </a:t>
            </a:r>
            <a:r>
              <a:rPr lang="sl-SI" sz="1600" dirty="0"/>
              <a:t>(glej fotografijo).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5" r="67380" b="24347"/>
          <a:stretch/>
        </p:blipFill>
        <p:spPr>
          <a:xfrm>
            <a:off x="1916083" y="4764577"/>
            <a:ext cx="1098666" cy="1778923"/>
          </a:xfr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3" t="22835" r="34883" b="24347"/>
          <a:stretch/>
        </p:blipFill>
        <p:spPr>
          <a:xfrm>
            <a:off x="8279476" y="4696690"/>
            <a:ext cx="1030779" cy="17789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1" y="58828"/>
            <a:ext cx="3175463" cy="1786198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286710" y="3222262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Kateri kozarec zveni nižje – poskusi.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23329" y="5370883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866434" y="5397205"/>
            <a:ext cx="156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4"/>
    </mc:Choice>
    <mc:Fallback xmlns="">
      <p:transition spd="slow" advTm="32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 si na koncu.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3025833"/>
            <a:ext cx="10820400" cy="3192852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PREBERI REŠITEV.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/>
              <a:t>DOBLJENO REŠITEV POŠLJI UČITELJICI.</a:t>
            </a:r>
          </a:p>
          <a:p>
            <a:pPr marL="0" indent="0" algn="ctr">
              <a:buNone/>
            </a:pPr>
            <a:r>
              <a:rPr lang="sl-SI" sz="2400" dirty="0"/>
              <a:t> „REŠITEV UGANKE JE ________.“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134</TotalTime>
  <Words>135</Words>
  <Application>Microsoft Office PowerPoint</Application>
  <PresentationFormat>Širokozaslonsko</PresentationFormat>
  <Paragraphs>28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Sled pare</vt:lpstr>
      <vt:lpstr>ŽIVIJO! DANES TE ČAKAJO GLASBENE UGANKE.</vt:lpstr>
      <vt:lpstr>ZVOK KATEREGA INSTRUMETA SLIŠIŠ? Po vrsti zapisuj črke.</vt:lpstr>
      <vt:lpstr>KLIKNI NA INSTRUMENT IN POSLUŠAJ POSNETKA.</vt:lpstr>
      <vt:lpstr>KATERO PESMICO IGRAM?</vt:lpstr>
      <vt:lpstr>S katerim instrumentom sem igrala kratke tone?</vt:lpstr>
      <vt:lpstr>Dva enaka kozarca napolni z vodo (glej sliko spodaj). Nato z žličko narahlo udarjaj po kozarcih. (glej fotografijo). </vt:lpstr>
      <vt:lpstr>Pa si na koncu.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POZDRAVLJEN, DANES TE ČAKAJO GLASBENE UGANKE</dc:title>
  <dc:creator>Monika</dc:creator>
  <cp:lastModifiedBy>Božič</cp:lastModifiedBy>
  <cp:revision>15</cp:revision>
  <dcterms:created xsi:type="dcterms:W3CDTF">2020-04-05T20:06:09Z</dcterms:created>
  <dcterms:modified xsi:type="dcterms:W3CDTF">2020-05-08T08:26:00Z</dcterms:modified>
</cp:coreProperties>
</file>